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7" r:id="rId6"/>
    <p:sldId id="264" r:id="rId7"/>
    <p:sldId id="261" r:id="rId8"/>
    <p:sldId id="262" r:id="rId9"/>
    <p:sldId id="263" r:id="rId10"/>
    <p:sldId id="265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AF01C1-2D61-4EB4-8420-A0FE0F2F7BD1}" v="44" dt="2026-09-21T03:14:52.2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маз Тургинбеков" userId="7448409d94003b17" providerId="LiveId" clId="{08D397B9-EAF4-4F25-97B9-0F4B233CB0BA}"/>
    <pc:docChg chg="undo custSel addSld delSld modSld sldOrd">
      <pc:chgData name="Алмаз Тургинбеков" userId="7448409d94003b17" providerId="LiveId" clId="{08D397B9-EAF4-4F25-97B9-0F4B233CB0BA}" dt="2026-09-21T03:16:57.490" v="276" actId="1076"/>
      <pc:docMkLst>
        <pc:docMk/>
      </pc:docMkLst>
      <pc:sldChg chg="modSp new del mod">
        <pc:chgData name="Алмаз Тургинбеков" userId="7448409d94003b17" providerId="LiveId" clId="{08D397B9-EAF4-4F25-97B9-0F4B233CB0BA}" dt="2026-09-21T02:23:53.962" v="24" actId="47"/>
        <pc:sldMkLst>
          <pc:docMk/>
          <pc:sldMk cId="1214337958" sldId="256"/>
        </pc:sldMkLst>
        <pc:spChg chg="mod">
          <ac:chgData name="Алмаз Тургинбеков" userId="7448409d94003b17" providerId="LiveId" clId="{08D397B9-EAF4-4F25-97B9-0F4B233CB0BA}" dt="2026-09-21T02:23:12.834" v="22" actId="20577"/>
          <ac:spMkLst>
            <pc:docMk/>
            <pc:sldMk cId="1214337958" sldId="256"/>
            <ac:spMk id="2" creationId="{8BD0AF3C-095B-D77E-A58E-2BC15CE6CD2D}"/>
          </ac:spMkLst>
        </pc:spChg>
      </pc:sldChg>
      <pc:sldChg chg="modSp add mod">
        <pc:chgData name="Алмаз Тургинбеков" userId="7448409d94003b17" providerId="LiveId" clId="{08D397B9-EAF4-4F25-97B9-0F4B233CB0BA}" dt="2026-09-21T02:24:05.115" v="65" actId="20577"/>
        <pc:sldMkLst>
          <pc:docMk/>
          <pc:sldMk cId="3973502821" sldId="257"/>
        </pc:sldMkLst>
        <pc:spChg chg="mod">
          <ac:chgData name="Алмаз Тургинбеков" userId="7448409d94003b17" providerId="LiveId" clId="{08D397B9-EAF4-4F25-97B9-0F4B233CB0BA}" dt="2026-09-21T02:24:05.115" v="65" actId="20577"/>
          <ac:spMkLst>
            <pc:docMk/>
            <pc:sldMk cId="3973502821" sldId="257"/>
            <ac:spMk id="2" creationId="{2B9FF737-5BFC-9052-FABE-E23D6B5E3602}"/>
          </ac:spMkLst>
        </pc:spChg>
      </pc:sldChg>
      <pc:sldChg chg="modSp new mod">
        <pc:chgData name="Алмаз Тургинбеков" userId="7448409d94003b17" providerId="LiveId" clId="{08D397B9-EAF4-4F25-97B9-0F4B233CB0BA}" dt="2026-09-21T02:28:07.465" v="108" actId="20577"/>
        <pc:sldMkLst>
          <pc:docMk/>
          <pc:sldMk cId="357603910" sldId="258"/>
        </pc:sldMkLst>
        <pc:spChg chg="mod">
          <ac:chgData name="Алмаз Тургинбеков" userId="7448409d94003b17" providerId="LiveId" clId="{08D397B9-EAF4-4F25-97B9-0F4B233CB0BA}" dt="2026-09-21T02:28:07.465" v="108" actId="20577"/>
          <ac:spMkLst>
            <pc:docMk/>
            <pc:sldMk cId="357603910" sldId="258"/>
            <ac:spMk id="2" creationId="{574C18A3-43AD-264C-6A44-867BBC0FD505}"/>
          </ac:spMkLst>
        </pc:spChg>
        <pc:spChg chg="mod">
          <ac:chgData name="Алмаз Тургинбеков" userId="7448409d94003b17" providerId="LiveId" clId="{08D397B9-EAF4-4F25-97B9-0F4B233CB0BA}" dt="2026-09-21T02:27:13.662" v="87"/>
          <ac:spMkLst>
            <pc:docMk/>
            <pc:sldMk cId="357603910" sldId="258"/>
            <ac:spMk id="3" creationId="{C8D1CA9D-FFA7-9EB2-7013-FD8DE6D32BFB}"/>
          </ac:spMkLst>
        </pc:spChg>
      </pc:sldChg>
      <pc:sldChg chg="addSp modSp new mod">
        <pc:chgData name="Алмаз Тургинбеков" userId="7448409d94003b17" providerId="LiveId" clId="{08D397B9-EAF4-4F25-97B9-0F4B233CB0BA}" dt="2026-09-21T03:13:52.339" v="274" actId="1076"/>
        <pc:sldMkLst>
          <pc:docMk/>
          <pc:sldMk cId="375338682" sldId="259"/>
        </pc:sldMkLst>
        <pc:spChg chg="mod">
          <ac:chgData name="Алмаз Тургинбеков" userId="7448409d94003b17" providerId="LiveId" clId="{08D397B9-EAF4-4F25-97B9-0F4B233CB0BA}" dt="2026-09-21T02:28:20.206" v="111"/>
          <ac:spMkLst>
            <pc:docMk/>
            <pc:sldMk cId="375338682" sldId="259"/>
            <ac:spMk id="2" creationId="{D386B270-48CF-1C11-4227-3446477D8667}"/>
          </ac:spMkLst>
        </pc:spChg>
        <pc:spChg chg="mod">
          <ac:chgData name="Алмаз Тургинбеков" userId="7448409d94003b17" providerId="LiveId" clId="{08D397B9-EAF4-4F25-97B9-0F4B233CB0BA}" dt="2026-09-21T02:34:16.581" v="115" actId="12"/>
          <ac:spMkLst>
            <pc:docMk/>
            <pc:sldMk cId="375338682" sldId="259"/>
            <ac:spMk id="3" creationId="{7E9ACE8A-6A57-87C1-6658-ADBB95FD51D5}"/>
          </ac:spMkLst>
        </pc:spChg>
        <pc:picChg chg="add mod">
          <ac:chgData name="Алмаз Тургинбеков" userId="7448409d94003b17" providerId="LiveId" clId="{08D397B9-EAF4-4F25-97B9-0F4B233CB0BA}" dt="2026-09-21T03:13:52.339" v="274" actId="1076"/>
          <ac:picMkLst>
            <pc:docMk/>
            <pc:sldMk cId="375338682" sldId="259"/>
            <ac:picMk id="5" creationId="{27844D4A-BF6E-595E-2193-9BCB84DA04B6}"/>
          </ac:picMkLst>
        </pc:picChg>
      </pc:sldChg>
      <pc:sldChg chg="modSp new mod ord">
        <pc:chgData name="Алмаз Тургинбеков" userId="7448409d94003b17" providerId="LiveId" clId="{08D397B9-EAF4-4F25-97B9-0F4B233CB0BA}" dt="2026-09-21T03:14:51.148" v="275" actId="20578"/>
        <pc:sldMkLst>
          <pc:docMk/>
          <pc:sldMk cId="3322447146" sldId="260"/>
        </pc:sldMkLst>
        <pc:spChg chg="mod">
          <ac:chgData name="Алмаз Тургинбеков" userId="7448409d94003b17" providerId="LiveId" clId="{08D397B9-EAF4-4F25-97B9-0F4B233CB0BA}" dt="2026-09-21T02:34:24.812" v="130" actId="20577"/>
          <ac:spMkLst>
            <pc:docMk/>
            <pc:sldMk cId="3322447146" sldId="260"/>
            <ac:spMk id="2" creationId="{637CB8D7-A90A-6A7E-F5D7-BA243A9A971A}"/>
          </ac:spMkLst>
        </pc:spChg>
        <pc:spChg chg="mod">
          <ac:chgData name="Алмаз Тургинбеков" userId="7448409d94003b17" providerId="LiveId" clId="{08D397B9-EAF4-4F25-97B9-0F4B233CB0BA}" dt="2026-09-21T03:14:51.148" v="275" actId="20578"/>
          <ac:spMkLst>
            <pc:docMk/>
            <pc:sldMk cId="3322447146" sldId="260"/>
            <ac:spMk id="3" creationId="{DA6B2DB9-A563-36C1-8EE2-8A936571AA14}"/>
          </ac:spMkLst>
        </pc:spChg>
      </pc:sldChg>
      <pc:sldChg chg="addSp modSp add mod">
        <pc:chgData name="Алмаз Тургинбеков" userId="7448409d94003b17" providerId="LiveId" clId="{08D397B9-EAF4-4F25-97B9-0F4B233CB0BA}" dt="2026-09-21T02:36:32.035" v="136" actId="1076"/>
        <pc:sldMkLst>
          <pc:docMk/>
          <pc:sldMk cId="638933278" sldId="261"/>
        </pc:sldMkLst>
        <pc:picChg chg="add mod">
          <ac:chgData name="Алмаз Тургинбеков" userId="7448409d94003b17" providerId="LiveId" clId="{08D397B9-EAF4-4F25-97B9-0F4B233CB0BA}" dt="2026-09-21T02:36:32.035" v="136" actId="1076"/>
          <ac:picMkLst>
            <pc:docMk/>
            <pc:sldMk cId="638933278" sldId="261"/>
            <ac:picMk id="5" creationId="{70B9522A-F404-9BD7-5F45-6AE6ED463E3A}"/>
          </ac:picMkLst>
        </pc:picChg>
      </pc:sldChg>
      <pc:sldChg chg="addSp delSp modSp new mod ord">
        <pc:chgData name="Алмаз Тургинбеков" userId="7448409d94003b17" providerId="LiveId" clId="{08D397B9-EAF4-4F25-97B9-0F4B233CB0BA}" dt="2026-09-21T03:16:57.490" v="276" actId="1076"/>
        <pc:sldMkLst>
          <pc:docMk/>
          <pc:sldMk cId="3115238574" sldId="262"/>
        </pc:sldMkLst>
        <pc:spChg chg="del">
          <ac:chgData name="Алмаз Тургинбеков" userId="7448409d94003b17" providerId="LiveId" clId="{08D397B9-EAF4-4F25-97B9-0F4B233CB0BA}" dt="2026-09-21T02:37:17.297" v="148" actId="478"/>
          <ac:spMkLst>
            <pc:docMk/>
            <pc:sldMk cId="3115238574" sldId="262"/>
            <ac:spMk id="2" creationId="{058F561B-1E18-FA71-CA7C-4DB6D5B410E2}"/>
          </ac:spMkLst>
        </pc:spChg>
        <pc:spChg chg="mod">
          <ac:chgData name="Алмаз Тургинбеков" userId="7448409d94003b17" providerId="LiveId" clId="{08D397B9-EAF4-4F25-97B9-0F4B233CB0BA}" dt="2026-09-21T02:37:19.477" v="151" actId="27636"/>
          <ac:spMkLst>
            <pc:docMk/>
            <pc:sldMk cId="3115238574" sldId="262"/>
            <ac:spMk id="3" creationId="{482004CC-F11B-B7A3-AC26-8FCB89B7A452}"/>
          </ac:spMkLst>
        </pc:spChg>
        <pc:picChg chg="add mod">
          <ac:chgData name="Алмаз Тургинбеков" userId="7448409d94003b17" providerId="LiveId" clId="{08D397B9-EAF4-4F25-97B9-0F4B233CB0BA}" dt="2026-09-21T03:16:57.490" v="276" actId="1076"/>
          <ac:picMkLst>
            <pc:docMk/>
            <pc:sldMk cId="3115238574" sldId="262"/>
            <ac:picMk id="5" creationId="{D006A239-79BE-6015-0067-201C6ACA88F5}"/>
          </ac:picMkLst>
        </pc:picChg>
      </pc:sldChg>
      <pc:sldChg chg="modSp new mod">
        <pc:chgData name="Алмаз Тургинбеков" userId="7448409d94003b17" providerId="LiveId" clId="{08D397B9-EAF4-4F25-97B9-0F4B233CB0BA}" dt="2026-09-21T02:48:29.417" v="185"/>
        <pc:sldMkLst>
          <pc:docMk/>
          <pc:sldMk cId="3018804138" sldId="263"/>
        </pc:sldMkLst>
        <pc:spChg chg="mod">
          <ac:chgData name="Алмаз Тургинбеков" userId="7448409d94003b17" providerId="LiveId" clId="{08D397B9-EAF4-4F25-97B9-0F4B233CB0BA}" dt="2026-09-21T02:39:52.861" v="162"/>
          <ac:spMkLst>
            <pc:docMk/>
            <pc:sldMk cId="3018804138" sldId="263"/>
            <ac:spMk id="2" creationId="{DBEFC030-C159-EA8E-3A4E-E3F2DFEA7DF8}"/>
          </ac:spMkLst>
        </pc:spChg>
        <pc:spChg chg="mod">
          <ac:chgData name="Алмаз Тургинбеков" userId="7448409d94003b17" providerId="LiveId" clId="{08D397B9-EAF4-4F25-97B9-0F4B233CB0BA}" dt="2026-09-21T02:48:29.417" v="185"/>
          <ac:spMkLst>
            <pc:docMk/>
            <pc:sldMk cId="3018804138" sldId="263"/>
            <ac:spMk id="3" creationId="{B35CD84A-D444-E3F1-27AD-61A14C8C2732}"/>
          </ac:spMkLst>
        </pc:spChg>
      </pc:sldChg>
      <pc:sldChg chg="modSp new mod">
        <pc:chgData name="Алмаз Тургинбеков" userId="7448409d94003b17" providerId="LiveId" clId="{08D397B9-EAF4-4F25-97B9-0F4B233CB0BA}" dt="2026-09-21T02:39:20.115" v="161" actId="113"/>
        <pc:sldMkLst>
          <pc:docMk/>
          <pc:sldMk cId="3020230018" sldId="264"/>
        </pc:sldMkLst>
        <pc:spChg chg="mod">
          <ac:chgData name="Алмаз Тургинбеков" userId="7448409d94003b17" providerId="LiveId" clId="{08D397B9-EAF4-4F25-97B9-0F4B233CB0BA}" dt="2026-09-21T02:39:17.149" v="159" actId="20577"/>
          <ac:spMkLst>
            <pc:docMk/>
            <pc:sldMk cId="3020230018" sldId="264"/>
            <ac:spMk id="2" creationId="{331E5EBD-61A6-2E2E-82A3-5E27B0177FF9}"/>
          </ac:spMkLst>
        </pc:spChg>
        <pc:spChg chg="mod">
          <ac:chgData name="Алмаз Тургинбеков" userId="7448409d94003b17" providerId="LiveId" clId="{08D397B9-EAF4-4F25-97B9-0F4B233CB0BA}" dt="2026-09-21T02:39:20.115" v="161" actId="113"/>
          <ac:spMkLst>
            <pc:docMk/>
            <pc:sldMk cId="3020230018" sldId="264"/>
            <ac:spMk id="3" creationId="{54897DD3-9452-323A-7395-E94F1A9E9383}"/>
          </ac:spMkLst>
        </pc:spChg>
      </pc:sldChg>
      <pc:sldChg chg="modSp new mod">
        <pc:chgData name="Алмаз Тургинбеков" userId="7448409d94003b17" providerId="LiveId" clId="{08D397B9-EAF4-4F25-97B9-0F4B233CB0BA}" dt="2026-09-21T02:48:44.802" v="191" actId="20577"/>
        <pc:sldMkLst>
          <pc:docMk/>
          <pc:sldMk cId="144702101" sldId="265"/>
        </pc:sldMkLst>
        <pc:spChg chg="mod">
          <ac:chgData name="Алмаз Тургинбеков" userId="7448409d94003b17" providerId="LiveId" clId="{08D397B9-EAF4-4F25-97B9-0F4B233CB0BA}" dt="2026-09-21T02:48:44.802" v="191" actId="20577"/>
          <ac:spMkLst>
            <pc:docMk/>
            <pc:sldMk cId="144702101" sldId="265"/>
            <ac:spMk id="2" creationId="{6A96BCD2-7E3F-C6E7-D0F3-1A9BCE85EEDF}"/>
          </ac:spMkLst>
        </pc:spChg>
        <pc:spChg chg="mod">
          <ac:chgData name="Алмаз Тургинбеков" userId="7448409d94003b17" providerId="LiveId" clId="{08D397B9-EAF4-4F25-97B9-0F4B233CB0BA}" dt="2026-09-21T02:48:38.885" v="186"/>
          <ac:spMkLst>
            <pc:docMk/>
            <pc:sldMk cId="144702101" sldId="265"/>
            <ac:spMk id="3" creationId="{342C35CF-6CCD-F83E-B90A-14C0547CE22C}"/>
          </ac:spMkLst>
        </pc:spChg>
      </pc:sldChg>
      <pc:sldChg chg="modSp new del mod">
        <pc:chgData name="Алмаз Тургинбеков" userId="7448409d94003b17" providerId="LiveId" clId="{08D397B9-EAF4-4F25-97B9-0F4B233CB0BA}" dt="2026-09-21T02:50:20.347" v="245" actId="2696"/>
        <pc:sldMkLst>
          <pc:docMk/>
          <pc:sldMk cId="3835113872" sldId="266"/>
        </pc:sldMkLst>
        <pc:spChg chg="mod">
          <ac:chgData name="Алмаз Тургинбеков" userId="7448409d94003b17" providerId="LiveId" clId="{08D397B9-EAF4-4F25-97B9-0F4B233CB0BA}" dt="2026-09-21T02:40:41.999" v="175"/>
          <ac:spMkLst>
            <pc:docMk/>
            <pc:sldMk cId="3835113872" sldId="266"/>
            <ac:spMk id="2" creationId="{380CB632-975B-3A55-B8D3-1B714C37F96C}"/>
          </ac:spMkLst>
        </pc:spChg>
        <pc:spChg chg="mod">
          <ac:chgData name="Алмаз Тургинбеков" userId="7448409d94003b17" providerId="LiveId" clId="{08D397B9-EAF4-4F25-97B9-0F4B233CB0BA}" dt="2026-09-21T02:40:50.054" v="178" actId="20577"/>
          <ac:spMkLst>
            <pc:docMk/>
            <pc:sldMk cId="3835113872" sldId="266"/>
            <ac:spMk id="3" creationId="{1432F7BB-F576-F9E4-7ED3-AB8F4BA34B45}"/>
          </ac:spMkLst>
        </pc:spChg>
      </pc:sldChg>
      <pc:sldChg chg="modSp new mod">
        <pc:chgData name="Алмаз Тургинбеков" userId="7448409d94003b17" providerId="LiveId" clId="{08D397B9-EAF4-4F25-97B9-0F4B233CB0BA}" dt="2026-09-21T02:48:15.598" v="184"/>
        <pc:sldMkLst>
          <pc:docMk/>
          <pc:sldMk cId="3372176465" sldId="267"/>
        </pc:sldMkLst>
        <pc:spChg chg="mod">
          <ac:chgData name="Алмаз Тургинбеков" userId="7448409d94003b17" providerId="LiveId" clId="{08D397B9-EAF4-4F25-97B9-0F4B233CB0BA}" dt="2026-09-21T02:48:12.049" v="183" actId="113"/>
          <ac:spMkLst>
            <pc:docMk/>
            <pc:sldMk cId="3372176465" sldId="267"/>
            <ac:spMk id="2" creationId="{3D472BE0-EB6C-0918-4E39-AF3862847A11}"/>
          </ac:spMkLst>
        </pc:spChg>
        <pc:spChg chg="mod">
          <ac:chgData name="Алмаз Тургинбеков" userId="7448409d94003b17" providerId="LiveId" clId="{08D397B9-EAF4-4F25-97B9-0F4B233CB0BA}" dt="2026-09-21T02:48:15.598" v="184"/>
          <ac:spMkLst>
            <pc:docMk/>
            <pc:sldMk cId="3372176465" sldId="267"/>
            <ac:spMk id="3" creationId="{E2C76D7E-CBE8-CEFD-CE4A-2A08781F1361}"/>
          </ac:spMkLst>
        </pc:spChg>
      </pc:sldChg>
      <pc:sldChg chg="modSp add mod">
        <pc:chgData name="Алмаз Тургинбеков" userId="7448409d94003b17" providerId="LiveId" clId="{08D397B9-EAF4-4F25-97B9-0F4B233CB0BA}" dt="2026-09-21T02:49:06.342" v="201" actId="15"/>
        <pc:sldMkLst>
          <pc:docMk/>
          <pc:sldMk cId="126232526" sldId="268"/>
        </pc:sldMkLst>
        <pc:spChg chg="mod">
          <ac:chgData name="Алмаз Тургинбеков" userId="7448409d94003b17" providerId="LiveId" clId="{08D397B9-EAF4-4F25-97B9-0F4B233CB0BA}" dt="2026-09-21T02:48:52.092" v="194"/>
          <ac:spMkLst>
            <pc:docMk/>
            <pc:sldMk cId="126232526" sldId="268"/>
            <ac:spMk id="2" creationId="{039CA581-8EF0-46B8-421A-930F8B16684D}"/>
          </ac:spMkLst>
        </pc:spChg>
        <pc:spChg chg="mod">
          <ac:chgData name="Алмаз Тургинбеков" userId="7448409d94003b17" providerId="LiveId" clId="{08D397B9-EAF4-4F25-97B9-0F4B233CB0BA}" dt="2026-09-21T02:49:06.342" v="201" actId="15"/>
          <ac:spMkLst>
            <pc:docMk/>
            <pc:sldMk cId="126232526" sldId="268"/>
            <ac:spMk id="3" creationId="{674175BC-8B99-CA59-F628-07AA659B60A8}"/>
          </ac:spMkLst>
        </pc:spChg>
      </pc:sldChg>
      <pc:sldChg chg="modSp new mod">
        <pc:chgData name="Алмаз Тургинбеков" userId="7448409d94003b17" providerId="LiveId" clId="{08D397B9-EAF4-4F25-97B9-0F4B233CB0BA}" dt="2026-09-21T02:49:21.876" v="223" actId="20577"/>
        <pc:sldMkLst>
          <pc:docMk/>
          <pc:sldMk cId="1354705605" sldId="269"/>
        </pc:sldMkLst>
        <pc:spChg chg="mod">
          <ac:chgData name="Алмаз Тургинбеков" userId="7448409d94003b17" providerId="LiveId" clId="{08D397B9-EAF4-4F25-97B9-0F4B233CB0BA}" dt="2026-09-21T02:49:21.876" v="223" actId="20577"/>
          <ac:spMkLst>
            <pc:docMk/>
            <pc:sldMk cId="1354705605" sldId="269"/>
            <ac:spMk id="2" creationId="{1FC6C93F-D9EB-D9AE-9139-819A9455BE87}"/>
          </ac:spMkLst>
        </pc:spChg>
        <pc:spChg chg="mod">
          <ac:chgData name="Алмаз Тургинбеков" userId="7448409d94003b17" providerId="LiveId" clId="{08D397B9-EAF4-4F25-97B9-0F4B233CB0BA}" dt="2026-09-21T02:49:19.286" v="211"/>
          <ac:spMkLst>
            <pc:docMk/>
            <pc:sldMk cId="1354705605" sldId="269"/>
            <ac:spMk id="3" creationId="{9B91C4C1-B0C9-6458-C5F5-4865931A32B4}"/>
          </ac:spMkLst>
        </pc:spChg>
      </pc:sldChg>
      <pc:sldChg chg="modSp new mod">
        <pc:chgData name="Алмаз Тургинбеков" userId="7448409d94003b17" providerId="LiveId" clId="{08D397B9-EAF4-4F25-97B9-0F4B233CB0BA}" dt="2026-09-21T02:49:46.480" v="240" actId="15"/>
        <pc:sldMkLst>
          <pc:docMk/>
          <pc:sldMk cId="2002384376" sldId="270"/>
        </pc:sldMkLst>
        <pc:spChg chg="mod">
          <ac:chgData name="Алмаз Тургинбеков" userId="7448409d94003b17" providerId="LiveId" clId="{08D397B9-EAF4-4F25-97B9-0F4B233CB0BA}" dt="2026-09-21T02:49:32.387" v="235" actId="20577"/>
          <ac:spMkLst>
            <pc:docMk/>
            <pc:sldMk cId="2002384376" sldId="270"/>
            <ac:spMk id="2" creationId="{4E40B6DC-D76C-66B7-4B46-105C460BC68E}"/>
          </ac:spMkLst>
        </pc:spChg>
        <pc:spChg chg="mod">
          <ac:chgData name="Алмаз Тургинбеков" userId="7448409d94003b17" providerId="LiveId" clId="{08D397B9-EAF4-4F25-97B9-0F4B233CB0BA}" dt="2026-09-21T02:49:46.480" v="240" actId="15"/>
          <ac:spMkLst>
            <pc:docMk/>
            <pc:sldMk cId="2002384376" sldId="270"/>
            <ac:spMk id="3" creationId="{D5847F22-EEF5-39BD-53D3-CA5F848A40C4}"/>
          </ac:spMkLst>
        </pc:spChg>
      </pc:sldChg>
      <pc:sldChg chg="modSp new mod">
        <pc:chgData name="Алмаз Тургинбеков" userId="7448409d94003b17" providerId="LiveId" clId="{08D397B9-EAF4-4F25-97B9-0F4B233CB0BA}" dt="2026-09-21T02:50:04.904" v="244" actId="5793"/>
        <pc:sldMkLst>
          <pc:docMk/>
          <pc:sldMk cId="198443648" sldId="271"/>
        </pc:sldMkLst>
        <pc:spChg chg="mod">
          <ac:chgData name="Алмаз Тургинбеков" userId="7448409d94003b17" providerId="LiveId" clId="{08D397B9-EAF4-4F25-97B9-0F4B233CB0BA}" dt="2026-09-21T02:49:59.964" v="242"/>
          <ac:spMkLst>
            <pc:docMk/>
            <pc:sldMk cId="198443648" sldId="271"/>
            <ac:spMk id="2" creationId="{0550B6F7-CAED-E799-E911-1A72BE885853}"/>
          </ac:spMkLst>
        </pc:spChg>
        <pc:spChg chg="mod">
          <ac:chgData name="Алмаз Тургинбеков" userId="7448409d94003b17" providerId="LiveId" clId="{08D397B9-EAF4-4F25-97B9-0F4B233CB0BA}" dt="2026-09-21T02:50:04.904" v="244" actId="5793"/>
          <ac:spMkLst>
            <pc:docMk/>
            <pc:sldMk cId="198443648" sldId="271"/>
            <ac:spMk id="3" creationId="{38C6B62C-89A0-42CF-4F6E-814FF57E967D}"/>
          </ac:spMkLst>
        </pc:spChg>
      </pc:sldChg>
      <pc:sldChg chg="modSp new mod">
        <pc:chgData name="Алмаз Тургинбеков" userId="7448409d94003b17" providerId="LiveId" clId="{08D397B9-EAF4-4F25-97B9-0F4B233CB0BA}" dt="2026-09-21T02:50:34.898" v="256" actId="20577"/>
        <pc:sldMkLst>
          <pc:docMk/>
          <pc:sldMk cId="2635033415" sldId="272"/>
        </pc:sldMkLst>
        <pc:spChg chg="mod">
          <ac:chgData name="Алмаз Тургинбеков" userId="7448409d94003b17" providerId="LiveId" clId="{08D397B9-EAF4-4F25-97B9-0F4B233CB0BA}" dt="2026-09-21T02:50:24.509" v="253" actId="20577"/>
          <ac:spMkLst>
            <pc:docMk/>
            <pc:sldMk cId="2635033415" sldId="272"/>
            <ac:spMk id="2" creationId="{FB379CEA-88F2-8D8A-B911-E418EC66DA97}"/>
          </ac:spMkLst>
        </pc:spChg>
        <pc:spChg chg="mod">
          <ac:chgData name="Алмаз Тургинбеков" userId="7448409d94003b17" providerId="LiveId" clId="{08D397B9-EAF4-4F25-97B9-0F4B233CB0BA}" dt="2026-09-21T02:50:34.898" v="256" actId="20577"/>
          <ac:spMkLst>
            <pc:docMk/>
            <pc:sldMk cId="2635033415" sldId="272"/>
            <ac:spMk id="3" creationId="{47EF7FBF-6F84-F70B-391C-C8CCD86FFEFF}"/>
          </ac:spMkLst>
        </pc:spChg>
      </pc:sldChg>
      <pc:sldChg chg="modSp new mod">
        <pc:chgData name="Алмаз Тургинбеков" userId="7448409d94003b17" providerId="LiveId" clId="{08D397B9-EAF4-4F25-97B9-0F4B233CB0BA}" dt="2026-09-21T02:50:52.353" v="260"/>
        <pc:sldMkLst>
          <pc:docMk/>
          <pc:sldMk cId="2755340500" sldId="273"/>
        </pc:sldMkLst>
        <pc:spChg chg="mod">
          <ac:chgData name="Алмаз Тургинбеков" userId="7448409d94003b17" providerId="LiveId" clId="{08D397B9-EAF4-4F25-97B9-0F4B233CB0BA}" dt="2026-09-21T02:50:48.938" v="259"/>
          <ac:spMkLst>
            <pc:docMk/>
            <pc:sldMk cId="2755340500" sldId="273"/>
            <ac:spMk id="2" creationId="{07F18603-6AE1-8018-ABB1-26965C8EDEB3}"/>
          </ac:spMkLst>
        </pc:spChg>
        <pc:spChg chg="mod">
          <ac:chgData name="Алмаз Тургинбеков" userId="7448409d94003b17" providerId="LiveId" clId="{08D397B9-EAF4-4F25-97B9-0F4B233CB0BA}" dt="2026-09-21T02:50:52.353" v="260"/>
          <ac:spMkLst>
            <pc:docMk/>
            <pc:sldMk cId="2755340500" sldId="273"/>
            <ac:spMk id="3" creationId="{0E252513-77EA-AA83-702F-C140A50A3712}"/>
          </ac:spMkLst>
        </pc:spChg>
      </pc:sldChg>
      <pc:sldChg chg="modSp new mod">
        <pc:chgData name="Алмаз Тургинбеков" userId="7448409d94003b17" providerId="LiveId" clId="{08D397B9-EAF4-4F25-97B9-0F4B233CB0BA}" dt="2026-09-21T02:51:24.417" v="265" actId="113"/>
        <pc:sldMkLst>
          <pc:docMk/>
          <pc:sldMk cId="1075049334" sldId="274"/>
        </pc:sldMkLst>
        <pc:spChg chg="mod">
          <ac:chgData name="Алмаз Тургинбеков" userId="7448409d94003b17" providerId="LiveId" clId="{08D397B9-EAF4-4F25-97B9-0F4B233CB0BA}" dt="2026-09-21T02:51:24.417" v="265" actId="113"/>
          <ac:spMkLst>
            <pc:docMk/>
            <pc:sldMk cId="1075049334" sldId="274"/>
            <ac:spMk id="2" creationId="{9DAE8940-5E9E-9A09-E9BA-7765449053CB}"/>
          </ac:spMkLst>
        </pc:spChg>
        <pc:spChg chg="mod">
          <ac:chgData name="Алмаз Тургинбеков" userId="7448409d94003b17" providerId="LiveId" clId="{08D397B9-EAF4-4F25-97B9-0F4B233CB0BA}" dt="2026-09-21T02:51:03.550" v="262"/>
          <ac:spMkLst>
            <pc:docMk/>
            <pc:sldMk cId="1075049334" sldId="274"/>
            <ac:spMk id="3" creationId="{F4FB4AE9-B850-BFEB-AFC5-6DF0543961FA}"/>
          </ac:spMkLst>
        </pc:spChg>
      </pc:sldChg>
      <pc:sldChg chg="modSp new">
        <pc:chgData name="Алмаз Тургинбеков" userId="7448409d94003b17" providerId="LiveId" clId="{08D397B9-EAF4-4F25-97B9-0F4B233CB0BA}" dt="2026-09-21T02:51:38.499" v="268"/>
        <pc:sldMkLst>
          <pc:docMk/>
          <pc:sldMk cId="386363030" sldId="275"/>
        </pc:sldMkLst>
        <pc:spChg chg="mod">
          <ac:chgData name="Алмаз Тургинбеков" userId="7448409d94003b17" providerId="LiveId" clId="{08D397B9-EAF4-4F25-97B9-0F4B233CB0BA}" dt="2026-09-21T02:51:35.221" v="267"/>
          <ac:spMkLst>
            <pc:docMk/>
            <pc:sldMk cId="386363030" sldId="275"/>
            <ac:spMk id="2" creationId="{2AE7D5DB-B011-E039-39E8-CAEAD65F4A02}"/>
          </ac:spMkLst>
        </pc:spChg>
        <pc:spChg chg="mod">
          <ac:chgData name="Алмаз Тургинбеков" userId="7448409d94003b17" providerId="LiveId" clId="{08D397B9-EAF4-4F25-97B9-0F4B233CB0BA}" dt="2026-09-21T02:51:38.499" v="268"/>
          <ac:spMkLst>
            <pc:docMk/>
            <pc:sldMk cId="386363030" sldId="275"/>
            <ac:spMk id="3" creationId="{C5170FB2-CF15-C2C9-7DE8-C49D1B39D2B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18843-E673-B22B-6A39-F9781905C2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644173-8088-35B4-1CBA-7D50C53A3C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70CE2-1A00-BED0-C076-1C8189CF0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A0E27-F783-4377-82E5-8FEABB52153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2A175D-57AA-49B9-74CD-A8DDFD903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2A8C90-DF57-2869-2EEA-CB465A91B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B74D4-E747-405A-AADB-8DF0626C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837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0BC31-BFA6-1B66-544E-6CBFA4426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9725CD-9973-EE45-EDB2-7036F54D2D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480505-93A2-C7B9-7598-AA7AF037F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A0E27-F783-4377-82E5-8FEABB52153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21114-9EEB-B896-3245-A749A1785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22EF9-DFA1-7E59-6467-C70E403A5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B74D4-E747-405A-AADB-8DF0626C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5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81FA0-1FBF-F180-7864-4138C4ED3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D28379-9F80-0F65-A39D-3F335C9955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401EAF-C5AA-A807-7C97-E13279646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A0E27-F783-4377-82E5-8FEABB52153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E3125C-D520-57A7-603C-058832075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56EBB6-1133-D178-CA3A-FFDDFAB8F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B74D4-E747-405A-AADB-8DF0626C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063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6B836-9363-4555-7E98-6437038ED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49D73-485F-07A2-DF18-516377F840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CAE334-35D6-E58D-E1C0-59D9AAE65B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93200C-FE18-18D6-01FB-9AB36E2B0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A0E27-F783-4377-82E5-8FEABB52153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7D5506-40EC-3FEE-C2D5-79F10C525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2C43E5-4B40-A591-501C-D55CE308B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B74D4-E747-405A-AADB-8DF0626C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977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A7C89-74EA-1905-A3C1-BCA03B854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EEF7C7-D7EB-7783-341E-D58D7E05F2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5AD7E5-D682-154E-F65E-687CD7C8D7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97F4C1-6FC5-3404-D4BF-B364882439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C92E3A-285F-135F-F84D-5218ADE81E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460462-6687-63B5-2310-D23208F63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A0E27-F783-4377-82E5-8FEABB52153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AA1902-D3EB-DCF2-08C7-4149C87B1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F61CF6-C022-EA89-143E-981810066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B74D4-E747-405A-AADB-8DF0626C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12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CA083-66DE-586D-1BA3-B7C452CD9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852433-AD62-AFDB-32E4-41D663C3A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A0E27-F783-4377-82E5-8FEABB52153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75EAE7-611A-FA49-1D5C-029FAA968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62A9E5-F33A-039A-11E8-9B09350A7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B74D4-E747-405A-AADB-8DF0626C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490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44A2FD-3269-E833-2D17-870219D2C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A0E27-F783-4377-82E5-8FEABB52153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ADB4B5-38B9-2B63-253B-6DF47FC64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3262D2-0161-151C-DC50-9FD1AE19A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B74D4-E747-405A-AADB-8DF0626C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522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2D561-320E-DA3D-443F-A61E84268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0F1391-F985-CF36-6A44-C2C2FE4EE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DCB770-5551-F699-E3FD-4D7521D80D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95DA74-893C-A232-66B1-537124A05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A0E27-F783-4377-82E5-8FEABB52153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37BAE0-CEA8-36D0-C78E-9C3ADFA0F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7B4AB2-D57F-41DC-2AC1-D2D8AB191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B74D4-E747-405A-AADB-8DF0626C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330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57C10-6DC0-7181-AC9B-D643DC0BB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49AF57-9195-FE71-51AE-84167924CF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D4CF3B-5EF7-A035-5D70-79EC6ACFFC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1AD077-D665-4D0E-3414-22D530373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A0E27-F783-4377-82E5-8FEABB52153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441A12-CB2B-1FEB-7CB7-7D07A4A03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98EC7B-DF5A-7763-4EC9-B4C838E9C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B74D4-E747-405A-AADB-8DF0626C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756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555B8-4A34-1B89-67D6-BE47421EC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F4CE4A-6D0A-228F-D683-1CCC51FDC3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679E6-4D51-C8A1-CBAA-EC1449E01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A0E27-F783-4377-82E5-8FEABB52153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F1F772-E441-4B62-72A6-1E432AECE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D0C670-8971-CFAC-751E-F105B0E41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B74D4-E747-405A-AADB-8DF0626C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675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F0B551-34E1-DE81-0133-E23DE8FE52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F9863D-A7AC-9E82-60E6-826FC22F90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2A6B1B-EF06-3B11-F17E-03DBF5B35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A0E27-F783-4377-82E5-8FEABB52153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EDCFC5-0B74-4F72-33F8-147D1701D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894F8A-81BE-8E84-F642-5E56BD1AF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B74D4-E747-405A-AADB-8DF0626C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977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F83DFA-E725-B263-B827-F6480AF2E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6C16BB-EFC3-3A67-0865-4F45EC894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8A040-6C18-26F7-F480-36CA1BAA63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5A0E27-F783-4377-82E5-8FEABB52153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E81039-C1C9-36E2-A221-FA455FC039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368873-5F1F-59DB-E94A-1A247C10F5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FB74D4-E747-405A-AADB-8DF0626C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649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FF737-5BFC-9052-FABE-E23D6B5E36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Web Technologies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69352D-FA74-6940-90D5-BD60B2272F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Almaz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Turginbekov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MSc in Computer Science and Engineering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Graduate School of Science and Technology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Niigata University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Teacher East-Kazakhstan Technical University</a:t>
            </a:r>
          </a:p>
        </p:txBody>
      </p:sp>
    </p:spTree>
    <p:extLst>
      <p:ext uri="{BB962C8B-B14F-4D97-AF65-F5344CB8AC3E}">
        <p14:creationId xmlns:p14="http://schemas.microsoft.com/office/powerpoint/2010/main" val="3973502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C18A3-43AD-264C-6A44-867BBC0FD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Week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D1CA9D-FFA7-9EB2-7013-FD8DE6D32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HTML (</a:t>
            </a:r>
            <a:r>
              <a:rPr lang="en-US" dirty="0" err="1"/>
              <a:t>HyperText</a:t>
            </a:r>
            <a:r>
              <a:rPr lang="en-US" dirty="0"/>
              <a:t> Markup Language): The skeleton of the web.</a:t>
            </a:r>
          </a:p>
          <a:p>
            <a:r>
              <a:rPr lang="en-US" dirty="0"/>
              <a:t>Structure: We learned the basic boilerplate (&lt;html&gt;, &lt;head&gt;, &lt;body&gt;).</a:t>
            </a:r>
          </a:p>
          <a:p>
            <a:r>
              <a:rPr lang="en-US" dirty="0"/>
              <a:t>Tags: We covered headings (&lt;h1&gt;-&lt;h6&gt;), paragraphs (&lt;p&gt;), links (&lt;a&gt;), and images (&lt;</a:t>
            </a:r>
            <a:r>
              <a:rPr lang="en-US" dirty="0" err="1"/>
              <a:t>img</a:t>
            </a:r>
            <a:r>
              <a:rPr lang="en-US" dirty="0"/>
              <a:t>&gt;).</a:t>
            </a:r>
          </a:p>
          <a:p>
            <a:r>
              <a:rPr lang="en-US" dirty="0"/>
              <a:t>Today's Goal: Finish core HTML elements (Lists, Tables, Forms) and introduce CSS.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03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6B270-48CF-1C11-4227-3446477D8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HTML Lists (Ordered &amp; Unordered)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ACE8A-6A57-87C1-6658-ADBB95FD5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Lists are essential for grouping related items.</a:t>
            </a:r>
          </a:p>
          <a:p>
            <a:r>
              <a:rPr lang="en-US" dirty="0"/>
              <a:t>Unordered List (&lt;ul&gt;): Bullet points.</a:t>
            </a:r>
          </a:p>
          <a:p>
            <a:r>
              <a:rPr lang="en-US" dirty="0"/>
              <a:t>List Item (&lt;li&gt;): Used inside the list.</a:t>
            </a:r>
          </a:p>
          <a:p>
            <a:r>
              <a:rPr lang="en-US" dirty="0"/>
              <a:t>Ordered List (&lt;</a:t>
            </a:r>
            <a:r>
              <a:rPr lang="en-US" dirty="0" err="1"/>
              <a:t>ol</a:t>
            </a:r>
            <a:r>
              <a:rPr lang="en-US" dirty="0"/>
              <a:t>&gt;): Numbered points (1, 2, 3...).</a:t>
            </a:r>
          </a:p>
          <a:p>
            <a:pPr marL="0" indent="0">
              <a:buNone/>
            </a:pPr>
            <a:r>
              <a:rPr lang="it-IT" dirty="0"/>
              <a:t>&lt;ul&gt;</a:t>
            </a:r>
          </a:p>
          <a:p>
            <a:pPr marL="0" indent="0">
              <a:buNone/>
            </a:pPr>
            <a:r>
              <a:rPr lang="it-IT" dirty="0"/>
              <a:t>  &lt;li&gt;Apple&lt;/li&gt;</a:t>
            </a:r>
          </a:p>
          <a:p>
            <a:pPr marL="0" indent="0">
              <a:buNone/>
            </a:pPr>
            <a:r>
              <a:rPr lang="it-IT" dirty="0"/>
              <a:t>  &lt;li&gt;Banana&lt;/li&gt;</a:t>
            </a:r>
          </a:p>
          <a:p>
            <a:pPr marL="0" indent="0">
              <a:buNone/>
            </a:pPr>
            <a:r>
              <a:rPr lang="it-IT" dirty="0"/>
              <a:t>&lt;/ul&gt;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844D4A-BF6E-595E-2193-9BCB84DA04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2199" y="4043065"/>
            <a:ext cx="2000529" cy="213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38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CB8D7-A90A-6A7E-F5D7-BA243A9A9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HTML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B2DB9-A563-36C1-8EE2-8A936571AA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Tables are used to display tabular data (like spreadsheets).</a:t>
            </a:r>
          </a:p>
          <a:p>
            <a:pPr lvl="0"/>
            <a:r>
              <a:rPr lang="en-US" b="1" dirty="0"/>
              <a:t>Main Tags: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&lt;table&gt;: The container for the table.</a:t>
            </a:r>
          </a:p>
          <a:p>
            <a:pPr marL="457200" lvl="1" indent="0">
              <a:buNone/>
            </a:pPr>
            <a:r>
              <a:rPr lang="en-US" dirty="0"/>
              <a:t>&lt;tr&gt; (Table Row): Defines a single row.</a:t>
            </a:r>
          </a:p>
          <a:p>
            <a:pPr marL="457200" lvl="1" indent="0">
              <a:buNone/>
            </a:pPr>
            <a:r>
              <a:rPr lang="en-US" dirty="0"/>
              <a:t>&lt;</a:t>
            </a:r>
            <a:r>
              <a:rPr lang="en-US" dirty="0" err="1"/>
              <a:t>th</a:t>
            </a:r>
            <a:r>
              <a:rPr lang="en-US" dirty="0"/>
              <a:t>&gt; (Table Header): A header cell (usually bold and centered).</a:t>
            </a:r>
          </a:p>
          <a:p>
            <a:pPr marL="457200" lvl="1" indent="0">
              <a:buNone/>
            </a:pPr>
            <a:r>
              <a:rPr lang="en-US" dirty="0"/>
              <a:t>&lt;td&gt; (Table Data): A standard data cell.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447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72BE0-EB6C-0918-4E39-AF3862847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Semantic Table Sections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76D7E-CBE8-CEFD-CE4A-2A08781F13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For large tables, it is best practice to divide them into semantic sections. This helps screen readers and makes styling (later) much easier.</a:t>
            </a:r>
          </a:p>
          <a:p>
            <a:pPr lvl="1"/>
            <a:r>
              <a:rPr lang="en-US" dirty="0"/>
              <a:t>&lt;</a:t>
            </a:r>
            <a:r>
              <a:rPr lang="en-US" dirty="0" err="1"/>
              <a:t>thead</a:t>
            </a:r>
            <a:r>
              <a:rPr lang="en-US" dirty="0"/>
              <a:t>&gt;: Groups the header content.</a:t>
            </a:r>
          </a:p>
          <a:p>
            <a:pPr lvl="1"/>
            <a:r>
              <a:rPr lang="en-US" dirty="0"/>
              <a:t>&lt;</a:t>
            </a:r>
            <a:r>
              <a:rPr lang="en-US" dirty="0" err="1"/>
              <a:t>tbody</a:t>
            </a:r>
            <a:r>
              <a:rPr lang="en-US" dirty="0"/>
              <a:t>&gt;: Groups the main body content.</a:t>
            </a:r>
          </a:p>
          <a:p>
            <a:pPr lvl="1"/>
            <a:r>
              <a:rPr lang="en-US" dirty="0"/>
              <a:t>&lt;</a:t>
            </a:r>
            <a:r>
              <a:rPr lang="en-US" dirty="0" err="1"/>
              <a:t>tfoot</a:t>
            </a:r>
            <a:r>
              <a:rPr lang="en-US" dirty="0"/>
              <a:t>&gt;: Groups the footer content (e.g., totals, summaries).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176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E5EBD-61A6-2E2E-82A3-5E27B0177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Advanced Tables (Merging Cells)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897DD3-9452-323A-7395-E94F1A9E93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/>
              <a:t>Sometimes you need a cell to span across multiple columns or rows.</a:t>
            </a:r>
          </a:p>
          <a:p>
            <a:pPr lvl="0"/>
            <a:r>
              <a:rPr lang="en-US" dirty="0" err="1"/>
              <a:t>colspan</a:t>
            </a:r>
            <a:r>
              <a:rPr lang="en-US" dirty="0"/>
              <a:t> attribute: Merges cells horizontally (across columns).</a:t>
            </a:r>
          </a:p>
          <a:p>
            <a:pPr lvl="1"/>
            <a:r>
              <a:rPr lang="en-US" dirty="0"/>
              <a:t>&lt;</a:t>
            </a:r>
            <a:r>
              <a:rPr lang="en-US" dirty="0" err="1"/>
              <a:t>th</a:t>
            </a:r>
            <a:r>
              <a:rPr lang="en-US" dirty="0"/>
              <a:t> </a:t>
            </a:r>
            <a:r>
              <a:rPr lang="en-US" dirty="0" err="1"/>
              <a:t>colspan</a:t>
            </a:r>
            <a:r>
              <a:rPr lang="en-US" dirty="0"/>
              <a:t>="2"&gt; (This cell takes the space of 2 columns).</a:t>
            </a:r>
          </a:p>
          <a:p>
            <a:pPr lvl="0"/>
            <a:r>
              <a:rPr lang="en-US" dirty="0" err="1"/>
              <a:t>rowspan</a:t>
            </a:r>
            <a:r>
              <a:rPr lang="en-US" dirty="0"/>
              <a:t> attribute: Merges cells vertically (across rows).</a:t>
            </a:r>
          </a:p>
          <a:p>
            <a:pPr lvl="1"/>
            <a:r>
              <a:rPr lang="en-US" dirty="0"/>
              <a:t>&lt;td </a:t>
            </a:r>
            <a:r>
              <a:rPr lang="en-US" dirty="0" err="1"/>
              <a:t>rowspan</a:t>
            </a:r>
            <a:r>
              <a:rPr lang="en-US" dirty="0"/>
              <a:t>="3"&gt; (This cell takes the space of 3 rows).</a:t>
            </a:r>
          </a:p>
          <a:p>
            <a:pPr lvl="0"/>
            <a:r>
              <a:rPr lang="en-US" dirty="0"/>
              <a:t>Semantic Table Tags: For complex tables, it's best practice to group rows into sections:</a:t>
            </a:r>
          </a:p>
          <a:p>
            <a:pPr lvl="1"/>
            <a:r>
              <a:rPr lang="en-US" dirty="0"/>
              <a:t>&lt;</a:t>
            </a:r>
            <a:r>
              <a:rPr lang="en-US" dirty="0" err="1"/>
              <a:t>thead</a:t>
            </a:r>
            <a:r>
              <a:rPr lang="en-US" dirty="0"/>
              <a:t>&gt;: Table Header (contains headers).</a:t>
            </a:r>
          </a:p>
          <a:p>
            <a:pPr lvl="1"/>
            <a:r>
              <a:rPr lang="en-US" dirty="0"/>
              <a:t>&lt;</a:t>
            </a:r>
            <a:r>
              <a:rPr lang="en-US" dirty="0" err="1"/>
              <a:t>tbody</a:t>
            </a:r>
            <a:r>
              <a:rPr lang="en-US" dirty="0"/>
              <a:t>&gt;: Table Body (contains main data).</a:t>
            </a:r>
          </a:p>
          <a:p>
            <a:pPr lvl="1"/>
            <a:r>
              <a:rPr lang="en-US" dirty="0"/>
              <a:t>&lt;</a:t>
            </a:r>
            <a:r>
              <a:rPr lang="en-US" dirty="0" err="1"/>
              <a:t>tfoot</a:t>
            </a:r>
            <a:r>
              <a:rPr lang="en-US" dirty="0"/>
              <a:t>&gt;: Table Footer (contains summaries/totals).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230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C76AD-4382-2EFE-F8F7-1D7DD298D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10B10-B3B4-4328-D726-629ECF475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HTML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B4F96-6EAD-EC44-131B-2D16990231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Tables are used to display tabular data (like spreadsheets).</a:t>
            </a:r>
          </a:p>
          <a:p>
            <a:pPr lvl="0"/>
            <a:r>
              <a:rPr lang="en-US" b="1" dirty="0"/>
              <a:t>Main Tags: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&lt;table&gt;: The container for the table.</a:t>
            </a:r>
          </a:p>
          <a:p>
            <a:pPr marL="457200" lvl="1" indent="0">
              <a:buNone/>
            </a:pPr>
            <a:r>
              <a:rPr lang="en-US" dirty="0"/>
              <a:t>&lt;tr&gt; (Table Row): Defines a single row.</a:t>
            </a:r>
          </a:p>
          <a:p>
            <a:pPr marL="457200" lvl="1" indent="0">
              <a:buNone/>
            </a:pPr>
            <a:r>
              <a:rPr lang="en-US" dirty="0"/>
              <a:t>&lt;</a:t>
            </a:r>
            <a:r>
              <a:rPr lang="en-US" dirty="0" err="1"/>
              <a:t>th</a:t>
            </a:r>
            <a:r>
              <a:rPr lang="en-US" dirty="0"/>
              <a:t>&gt; (Table Header): A header cell (usually bold and centered).</a:t>
            </a:r>
          </a:p>
          <a:p>
            <a:pPr marL="457200" lvl="1" indent="0">
              <a:buNone/>
            </a:pPr>
            <a:r>
              <a:rPr lang="en-US" dirty="0"/>
              <a:t>&lt;td&gt; (Table Data): A standard data cell.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B9522A-F404-9BD7-5F45-6AE6ED463E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595" y="562165"/>
            <a:ext cx="11474810" cy="529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933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2004CC-F11B-B7A3-AC26-8FCB89B7A4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77240"/>
            <a:ext cx="10515600" cy="5399723"/>
          </a:xfrm>
        </p:spPr>
        <p:txBody>
          <a:bodyPr>
            <a:normAutofit fontScale="85000" lnSpcReduction="20000"/>
          </a:bodyPr>
          <a:lstStyle/>
          <a:p>
            <a:pPr marL="457200" lvl="1" indent="0">
              <a:buNone/>
            </a:pPr>
            <a:r>
              <a:rPr lang="en-US" dirty="0"/>
              <a:t>&lt;table border="1"&gt;</a:t>
            </a:r>
          </a:p>
          <a:p>
            <a:pPr marL="457200" lvl="1" indent="0">
              <a:buNone/>
            </a:pPr>
            <a:r>
              <a:rPr lang="en-US" dirty="0"/>
              <a:t>  &lt;</a:t>
            </a:r>
            <a:r>
              <a:rPr lang="en-US" dirty="0" err="1"/>
              <a:t>thead</a:t>
            </a:r>
            <a:r>
              <a:rPr lang="en-US" dirty="0"/>
              <a:t>&gt;</a:t>
            </a:r>
          </a:p>
          <a:p>
            <a:pPr marL="457200" lvl="1" indent="0">
              <a:buNone/>
            </a:pPr>
            <a:r>
              <a:rPr lang="en-US" dirty="0"/>
              <a:t>    &lt;tr&gt;</a:t>
            </a:r>
          </a:p>
          <a:p>
            <a:pPr marL="457200" lvl="1" indent="0">
              <a:buNone/>
            </a:pPr>
            <a:r>
              <a:rPr lang="en-US" dirty="0"/>
              <a:t>      &lt;</a:t>
            </a:r>
            <a:r>
              <a:rPr lang="en-US" dirty="0" err="1"/>
              <a:t>th</a:t>
            </a:r>
            <a:r>
              <a:rPr lang="en-US" dirty="0"/>
              <a:t> </a:t>
            </a:r>
            <a:r>
              <a:rPr lang="en-US" dirty="0" err="1"/>
              <a:t>rowspan</a:t>
            </a:r>
            <a:r>
              <a:rPr lang="en-US" dirty="0"/>
              <a:t>="2"&gt;Student Name&lt;/</a:t>
            </a:r>
            <a:r>
              <a:rPr lang="en-US" dirty="0" err="1"/>
              <a:t>th</a:t>
            </a:r>
            <a:r>
              <a:rPr lang="en-US" dirty="0"/>
              <a:t>&gt;</a:t>
            </a:r>
          </a:p>
          <a:p>
            <a:pPr marL="457200" lvl="1" indent="0">
              <a:buNone/>
            </a:pPr>
            <a:r>
              <a:rPr lang="en-US" dirty="0"/>
              <a:t>      &lt;</a:t>
            </a:r>
            <a:r>
              <a:rPr lang="en-US" dirty="0" err="1"/>
              <a:t>th</a:t>
            </a:r>
            <a:r>
              <a:rPr lang="en-US" dirty="0"/>
              <a:t> </a:t>
            </a:r>
            <a:r>
              <a:rPr lang="en-US" dirty="0" err="1"/>
              <a:t>colspan</a:t>
            </a:r>
            <a:r>
              <a:rPr lang="en-US" dirty="0"/>
              <a:t>="2"&gt;Exam Scores&lt;/</a:t>
            </a:r>
            <a:r>
              <a:rPr lang="en-US" dirty="0" err="1"/>
              <a:t>th</a:t>
            </a:r>
            <a:r>
              <a:rPr lang="en-US" dirty="0"/>
              <a:t>&gt;</a:t>
            </a:r>
          </a:p>
          <a:p>
            <a:pPr marL="457200" lvl="1" indent="0">
              <a:buNone/>
            </a:pPr>
            <a:r>
              <a:rPr lang="en-US" dirty="0"/>
              <a:t>    &lt;/tr&gt;</a:t>
            </a:r>
          </a:p>
          <a:p>
            <a:pPr marL="457200" lvl="1" indent="0">
              <a:buNone/>
            </a:pPr>
            <a:r>
              <a:rPr lang="en-US" dirty="0"/>
              <a:t>    &lt;tr&gt;</a:t>
            </a:r>
          </a:p>
          <a:p>
            <a:pPr marL="457200" lvl="1" indent="0">
              <a:buNone/>
            </a:pPr>
            <a:r>
              <a:rPr lang="en-US" dirty="0"/>
              <a:t>      &lt;</a:t>
            </a:r>
            <a:r>
              <a:rPr lang="en-US" dirty="0" err="1"/>
              <a:t>th</a:t>
            </a:r>
            <a:r>
              <a:rPr lang="en-US" dirty="0"/>
              <a:t>&gt;Midterm&lt;/</a:t>
            </a:r>
            <a:r>
              <a:rPr lang="en-US" dirty="0" err="1"/>
              <a:t>th</a:t>
            </a:r>
            <a:r>
              <a:rPr lang="en-US" dirty="0"/>
              <a:t>&gt;</a:t>
            </a:r>
          </a:p>
          <a:p>
            <a:pPr marL="457200" lvl="1" indent="0">
              <a:buNone/>
            </a:pPr>
            <a:r>
              <a:rPr lang="en-US" dirty="0"/>
              <a:t>      &lt;</a:t>
            </a:r>
            <a:r>
              <a:rPr lang="en-US" dirty="0" err="1"/>
              <a:t>th</a:t>
            </a:r>
            <a:r>
              <a:rPr lang="en-US" dirty="0"/>
              <a:t>&gt;Final&lt;/</a:t>
            </a:r>
            <a:r>
              <a:rPr lang="en-US" dirty="0" err="1"/>
              <a:t>th</a:t>
            </a:r>
            <a:r>
              <a:rPr lang="en-US" dirty="0"/>
              <a:t>&gt;</a:t>
            </a:r>
          </a:p>
          <a:p>
            <a:pPr marL="457200" lvl="1" indent="0">
              <a:buNone/>
            </a:pPr>
            <a:r>
              <a:rPr lang="en-US" dirty="0"/>
              <a:t>    &lt;/tr&gt;</a:t>
            </a:r>
          </a:p>
          <a:p>
            <a:pPr marL="457200" lvl="1" indent="0">
              <a:buNone/>
            </a:pPr>
            <a:r>
              <a:rPr lang="en-US" dirty="0"/>
              <a:t>  &lt;/</a:t>
            </a:r>
            <a:r>
              <a:rPr lang="en-US" dirty="0" err="1"/>
              <a:t>thead</a:t>
            </a:r>
            <a:r>
              <a:rPr lang="en-US" dirty="0"/>
              <a:t>&gt;</a:t>
            </a:r>
          </a:p>
          <a:p>
            <a:pPr marL="457200" lvl="1" indent="0">
              <a:buNone/>
            </a:pPr>
            <a:r>
              <a:rPr lang="en-US" dirty="0"/>
              <a:t>  &lt;</a:t>
            </a:r>
            <a:r>
              <a:rPr lang="en-US" dirty="0" err="1"/>
              <a:t>tbody</a:t>
            </a:r>
            <a:r>
              <a:rPr lang="en-US" dirty="0"/>
              <a:t>&gt;</a:t>
            </a:r>
          </a:p>
          <a:p>
            <a:pPr marL="457200" lvl="1" indent="0">
              <a:buNone/>
            </a:pPr>
            <a:r>
              <a:rPr lang="en-US" dirty="0"/>
              <a:t>    &lt;tr&gt;</a:t>
            </a:r>
          </a:p>
          <a:p>
            <a:pPr marL="457200" lvl="1" indent="0">
              <a:buNone/>
            </a:pPr>
            <a:r>
              <a:rPr lang="en-US" dirty="0"/>
              <a:t>      &lt;td&gt;John Doe&lt;/td&gt;</a:t>
            </a:r>
          </a:p>
          <a:p>
            <a:pPr marL="457200" lvl="1" indent="0">
              <a:buNone/>
            </a:pPr>
            <a:r>
              <a:rPr lang="en-US" dirty="0"/>
              <a:t>      &lt;td&gt;85&lt;/td&gt;</a:t>
            </a:r>
          </a:p>
          <a:p>
            <a:pPr marL="457200" lvl="1" indent="0">
              <a:buNone/>
            </a:pPr>
            <a:r>
              <a:rPr lang="en-US" dirty="0"/>
              <a:t>      &lt;td&gt;92&lt;/td&gt;</a:t>
            </a:r>
          </a:p>
          <a:p>
            <a:pPr marL="457200" lvl="1" indent="0">
              <a:buNone/>
            </a:pPr>
            <a:r>
              <a:rPr lang="en-US" dirty="0"/>
              <a:t>    &lt;/tr&gt;</a:t>
            </a:r>
          </a:p>
          <a:p>
            <a:pPr marL="457200" lvl="1" indent="0">
              <a:buNone/>
            </a:pPr>
            <a:r>
              <a:rPr lang="en-US" dirty="0"/>
              <a:t>  &lt;/</a:t>
            </a:r>
            <a:r>
              <a:rPr lang="en-US" dirty="0" err="1"/>
              <a:t>tbody</a:t>
            </a:r>
            <a:r>
              <a:rPr lang="en-US" dirty="0"/>
              <a:t>&gt;</a:t>
            </a:r>
          </a:p>
          <a:p>
            <a:pPr marL="457200" lvl="1" indent="0">
              <a:buNone/>
            </a:pPr>
            <a:r>
              <a:rPr lang="en-US" dirty="0"/>
              <a:t>&lt;/table&gt;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06A239-79BE-6015-0067-201C6ACA8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560" y="2720578"/>
            <a:ext cx="4858428" cy="2038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238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FC030-C159-EA8E-3A4E-E3F2DFEA7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HTML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CD84A-D444-E3F1-27AD-61A14C8C27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Forms are the primary way to collect user data (Login, Registration, Search).</a:t>
            </a:r>
          </a:p>
          <a:p>
            <a:pPr lvl="0"/>
            <a:r>
              <a:rPr lang="en-US" b="1" dirty="0"/>
              <a:t>&lt;form&gt; tag:</a:t>
            </a:r>
            <a:r>
              <a:rPr lang="en-US" dirty="0"/>
              <a:t> The main container.</a:t>
            </a:r>
          </a:p>
          <a:p>
            <a:pPr lvl="0"/>
            <a:r>
              <a:rPr lang="en-US" b="1" dirty="0"/>
              <a:t>Key Attributes:</a:t>
            </a:r>
            <a:endParaRPr lang="en-US" dirty="0"/>
          </a:p>
          <a:p>
            <a:pPr lvl="1"/>
            <a:r>
              <a:rPr lang="en-US" dirty="0"/>
              <a:t>action="URL": Where to send the form data when submitted.</a:t>
            </a:r>
          </a:p>
          <a:p>
            <a:pPr lvl="1"/>
            <a:r>
              <a:rPr lang="en-US" dirty="0"/>
              <a:t>method="GET|POST": How to send the data. (GET for search/retrieval, POST for sensitive data like passwords).</a:t>
            </a:r>
          </a:p>
        </p:txBody>
      </p:sp>
    </p:spTree>
    <p:extLst>
      <p:ext uri="{BB962C8B-B14F-4D97-AF65-F5344CB8AC3E}">
        <p14:creationId xmlns:p14="http://schemas.microsoft.com/office/powerpoint/2010/main" val="3018804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6BCD2-7E3F-C6E7-D0F3-1A9BCE85E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Input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2C35CF-6CCD-F83E-B90A-14C0547CE2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The most versatile form element. It is an empty, self-closing tag.</a:t>
            </a:r>
          </a:p>
          <a:p>
            <a:pPr lvl="0"/>
            <a:r>
              <a:rPr lang="en-US" dirty="0"/>
              <a:t>The type attribute completely changes how it works:</a:t>
            </a:r>
          </a:p>
          <a:p>
            <a:pPr lvl="1"/>
            <a:r>
              <a:rPr lang="en-US" dirty="0"/>
              <a:t>type="text": Standard single-line text field.</a:t>
            </a:r>
          </a:p>
          <a:p>
            <a:pPr lvl="1"/>
            <a:r>
              <a:rPr lang="en-US" dirty="0"/>
              <a:t>type="password": Hides the characters.</a:t>
            </a:r>
          </a:p>
          <a:p>
            <a:pPr lvl="1"/>
            <a:r>
              <a:rPr lang="en-US" dirty="0"/>
              <a:t>type="email": Auto-validates that the text contains an '@'.</a:t>
            </a:r>
          </a:p>
          <a:p>
            <a:pPr lvl="1"/>
            <a:r>
              <a:rPr lang="en-US" dirty="0"/>
              <a:t>type="number": Only accepts numbers, adds up/down arrows.</a:t>
            </a:r>
          </a:p>
        </p:txBody>
      </p:sp>
    </p:spTree>
    <p:extLst>
      <p:ext uri="{BB962C8B-B14F-4D97-AF65-F5344CB8AC3E}">
        <p14:creationId xmlns:p14="http://schemas.microsoft.com/office/powerpoint/2010/main" val="1447021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61236-AEBC-E452-21B0-2ADC44E2B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CA581-8EF0-46B8-421A-930F8B166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Checkboxes, Radios &amp; Selects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4175BC-8B99-CA59-F628-07AA659B60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Checkbox: For multiple choices.</a:t>
            </a:r>
          </a:p>
          <a:p>
            <a:pPr lvl="1"/>
            <a:r>
              <a:rPr lang="en-US" dirty="0"/>
              <a:t>&lt;input type="checkbox"&gt; I agree</a:t>
            </a:r>
          </a:p>
          <a:p>
            <a:pPr lvl="0"/>
            <a:r>
              <a:rPr lang="en-US" dirty="0"/>
              <a:t>Radio Button: For a single choice from a group (they must share the same name attribute).</a:t>
            </a:r>
          </a:p>
          <a:p>
            <a:pPr lvl="1"/>
            <a:r>
              <a:rPr lang="en-US" dirty="0"/>
              <a:t>&lt;input type="radio" name="gender"&gt; Male</a:t>
            </a:r>
          </a:p>
          <a:p>
            <a:pPr lvl="1"/>
            <a:r>
              <a:rPr lang="en-US" dirty="0"/>
              <a:t>&lt;input type="radio" name="gender"&gt; Female</a:t>
            </a:r>
          </a:p>
          <a:p>
            <a:pPr lvl="0"/>
            <a:r>
              <a:rPr lang="en-US" dirty="0"/>
              <a:t>Dropdown (&lt;select&gt;):</a:t>
            </a:r>
          </a:p>
          <a:p>
            <a:pPr lvl="1"/>
            <a:r>
              <a:rPr lang="en-US" dirty="0"/>
              <a:t>Uses &lt;option&gt; tags inside for the choices.</a:t>
            </a:r>
          </a:p>
        </p:txBody>
      </p:sp>
    </p:spTree>
    <p:extLst>
      <p:ext uri="{BB962C8B-B14F-4D97-AF65-F5344CB8AC3E}">
        <p14:creationId xmlns:p14="http://schemas.microsoft.com/office/powerpoint/2010/main" val="126232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6C93F-D9EB-D9AE-9139-819A9455B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TextArea</a:t>
            </a:r>
            <a:r>
              <a:rPr lang="en-US" dirty="0"/>
              <a:t> and Buttons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91C4C1-B0C9-6458-C5F5-4865931A32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&lt;</a:t>
            </a:r>
            <a:r>
              <a:rPr lang="en-US" b="1" dirty="0" err="1"/>
              <a:t>textarea</a:t>
            </a:r>
            <a:r>
              <a:rPr lang="en-US" b="1" dirty="0"/>
              <a:t>&gt;:</a:t>
            </a:r>
            <a:r>
              <a:rPr lang="en-US" dirty="0"/>
              <a:t> For multi-line text input (like comments or messages).</a:t>
            </a:r>
          </a:p>
          <a:p>
            <a:pPr lvl="0"/>
            <a:r>
              <a:rPr lang="en-US" b="1" dirty="0"/>
              <a:t>Buttons:</a:t>
            </a:r>
            <a:r>
              <a:rPr lang="en-US" dirty="0"/>
              <a:t> How users trigger actions.</a:t>
            </a:r>
          </a:p>
          <a:p>
            <a:pPr lvl="1"/>
            <a:r>
              <a:rPr lang="en-US" dirty="0"/>
              <a:t>&lt;button type="submit"&gt;Send&lt;/button&gt;: Submits the form data.</a:t>
            </a:r>
          </a:p>
          <a:p>
            <a:pPr lvl="1"/>
            <a:r>
              <a:rPr lang="en-US" dirty="0"/>
              <a:t>&lt;button type="reset"&gt;Clear&lt;/button&gt;: Clears all inputs in the form.</a:t>
            </a:r>
          </a:p>
        </p:txBody>
      </p:sp>
    </p:spTree>
    <p:extLst>
      <p:ext uri="{BB962C8B-B14F-4D97-AF65-F5344CB8AC3E}">
        <p14:creationId xmlns:p14="http://schemas.microsoft.com/office/powerpoint/2010/main" val="13547056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B6DC-D76C-66B7-4B46-105C460BC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847F22-EEF5-39BD-53D3-CA5F848A40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Labels provide descriptions for form elements.</a:t>
            </a:r>
          </a:p>
          <a:p>
            <a:pPr lvl="0"/>
            <a:r>
              <a:rPr lang="en-US" b="1" dirty="0"/>
              <a:t>Why use it?</a:t>
            </a:r>
            <a:r>
              <a:rPr lang="en-US" dirty="0"/>
              <a:t> If you click a properly linked label, it automatically activates the input field (great for tiny checkboxes!).</a:t>
            </a:r>
          </a:p>
          <a:p>
            <a:pPr lvl="0"/>
            <a:r>
              <a:rPr lang="en-US" b="1" dirty="0"/>
              <a:t>How to link:</a:t>
            </a:r>
            <a:r>
              <a:rPr lang="en-US" dirty="0"/>
              <a:t> The for attribute of the label MUST match the id attribute of the input.</a:t>
            </a:r>
          </a:p>
          <a:p>
            <a:pPr marL="457200" lvl="1" indent="0">
              <a:buNone/>
            </a:pPr>
            <a:r>
              <a:rPr lang="en-US" dirty="0"/>
              <a:t>&lt;label for="user-email"&gt;Email:&lt;/label&gt;</a:t>
            </a:r>
          </a:p>
          <a:p>
            <a:pPr marL="457200" lvl="1" indent="0">
              <a:buNone/>
            </a:pPr>
            <a:r>
              <a:rPr lang="en-US" dirty="0"/>
              <a:t>&lt;input type="email" id="user-email" name="email"&gt;</a:t>
            </a:r>
          </a:p>
        </p:txBody>
      </p:sp>
    </p:spTree>
    <p:extLst>
      <p:ext uri="{BB962C8B-B14F-4D97-AF65-F5344CB8AC3E}">
        <p14:creationId xmlns:p14="http://schemas.microsoft.com/office/powerpoint/2010/main" val="2002384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B6F7-CAED-E799-E911-1A72BE885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Multimedia: Audio &amp; Video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6B62C-89A0-42CF-4F6E-814FF57E96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HTML5 introduced native tags to embed media without plugins (like Flash).</a:t>
            </a:r>
          </a:p>
          <a:p>
            <a:pPr lvl="0"/>
            <a:r>
              <a:rPr lang="en-US" b="1" dirty="0"/>
              <a:t>&lt;audio&gt;:</a:t>
            </a:r>
            <a:endParaRPr lang="en-US" dirty="0"/>
          </a:p>
          <a:p>
            <a:pPr lvl="1"/>
            <a:r>
              <a:rPr lang="en-US" dirty="0"/>
              <a:t>&lt;audio </a:t>
            </a:r>
            <a:r>
              <a:rPr lang="en-US" dirty="0" err="1"/>
              <a:t>src</a:t>
            </a:r>
            <a:r>
              <a:rPr lang="en-US" dirty="0"/>
              <a:t>="music.mp3" controls&gt;&lt;/audio&gt;</a:t>
            </a:r>
          </a:p>
          <a:p>
            <a:pPr lvl="0"/>
            <a:r>
              <a:rPr lang="en-US" b="1" dirty="0"/>
              <a:t>&lt;video&gt;:</a:t>
            </a:r>
            <a:endParaRPr lang="en-US" dirty="0"/>
          </a:p>
          <a:p>
            <a:pPr lvl="1"/>
            <a:r>
              <a:rPr lang="en-US" dirty="0"/>
              <a:t>&lt;video </a:t>
            </a:r>
            <a:r>
              <a:rPr lang="en-US" dirty="0" err="1"/>
              <a:t>src</a:t>
            </a:r>
            <a:r>
              <a:rPr lang="en-US" dirty="0"/>
              <a:t>="movie.mp4" width="500" controls&gt;&lt;/video&gt;</a:t>
            </a:r>
          </a:p>
          <a:p>
            <a:pPr lvl="0"/>
            <a:r>
              <a:rPr lang="en-US" i="1" dirty="0"/>
              <a:t>The controls attribute adds the play/pause buttons and volume slider.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436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79CEA-88F2-8D8A-B911-E418EC66D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Iframes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F7FBF-6F84-F70B-391C-C8CCD86FFE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&lt;</a:t>
            </a:r>
            <a:r>
              <a:rPr lang="en-US" b="1" dirty="0" err="1"/>
              <a:t>iframe</a:t>
            </a:r>
            <a:r>
              <a:rPr lang="en-US" b="1" dirty="0"/>
              <a:t>&gt;:</a:t>
            </a:r>
            <a:r>
              <a:rPr lang="en-US" dirty="0"/>
              <a:t> Used to display a web page within a web page.</a:t>
            </a:r>
          </a:p>
          <a:p>
            <a:pPr lvl="0"/>
            <a:r>
              <a:rPr lang="en-US" dirty="0"/>
              <a:t>Very commonly used to embed YouTube videos or Google Maps interactively.</a:t>
            </a:r>
          </a:p>
          <a:p>
            <a:pPr lvl="0"/>
            <a:r>
              <a:rPr lang="en-US" dirty="0"/>
              <a:t>Example:</a:t>
            </a:r>
          </a:p>
          <a:p>
            <a:pPr lvl="0"/>
            <a:r>
              <a:rPr lang="en-US" dirty="0">
                <a:effectLst/>
              </a:rPr>
              <a:t>HTML</a:t>
            </a:r>
          </a:p>
          <a:p>
            <a:pPr lvl="0"/>
            <a:r>
              <a:rPr lang="en-US" dirty="0"/>
              <a:t>&lt;</a:t>
            </a:r>
            <a:r>
              <a:rPr lang="en-US" dirty="0" err="1"/>
              <a:t>iframe</a:t>
            </a:r>
            <a:r>
              <a:rPr lang="en-US" dirty="0"/>
              <a:t> </a:t>
            </a:r>
            <a:r>
              <a:rPr lang="en-US" dirty="0" err="1"/>
              <a:t>src</a:t>
            </a:r>
            <a:r>
              <a:rPr lang="en-US" dirty="0"/>
              <a:t>="https://www.google.com/maps/..." width="600" height="450"&gt;&lt;/</a:t>
            </a:r>
            <a:r>
              <a:rPr lang="en-US" dirty="0" err="1"/>
              <a:t>iframe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6350334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18603-6AE1-8018-ABB1-26965C8ED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HTML Entities (Special Characters)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52513-77EA-AA83-702F-C140A50A37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Some characters are reserved in HTML (like &lt; and &gt;). If you want to display them as text, you must use entities.</a:t>
            </a:r>
          </a:p>
          <a:p>
            <a:pPr lvl="0"/>
            <a:r>
              <a:rPr lang="en-US" dirty="0"/>
              <a:t>Common entities:</a:t>
            </a:r>
          </a:p>
          <a:p>
            <a:pPr lvl="1"/>
            <a:r>
              <a:rPr lang="en-US" dirty="0"/>
              <a:t>&amp;</a:t>
            </a:r>
            <a:r>
              <a:rPr lang="en-US" dirty="0" err="1"/>
              <a:t>lt</a:t>
            </a:r>
            <a:r>
              <a:rPr lang="en-US" dirty="0"/>
              <a:t>; = &lt; (Less than)</a:t>
            </a:r>
          </a:p>
          <a:p>
            <a:pPr lvl="1"/>
            <a:r>
              <a:rPr lang="en-US" dirty="0"/>
              <a:t>&amp;</a:t>
            </a:r>
            <a:r>
              <a:rPr lang="en-US" dirty="0" err="1"/>
              <a:t>gt</a:t>
            </a:r>
            <a:r>
              <a:rPr lang="en-US" dirty="0"/>
              <a:t>; = &gt; (Greater than)</a:t>
            </a:r>
          </a:p>
          <a:p>
            <a:pPr lvl="1"/>
            <a:r>
              <a:rPr lang="en-US" dirty="0"/>
              <a:t>&amp;amp; = &amp; (Ampersand)</a:t>
            </a:r>
          </a:p>
          <a:p>
            <a:pPr lvl="1"/>
            <a:r>
              <a:rPr lang="en-US" dirty="0"/>
              <a:t>&amp;copy; = © (Copyright symbol)</a:t>
            </a:r>
          </a:p>
          <a:p>
            <a:pPr lvl="1"/>
            <a:r>
              <a:rPr lang="en-US" dirty="0"/>
              <a:t>&amp;</a:t>
            </a:r>
            <a:r>
              <a:rPr lang="en-US" dirty="0" err="1"/>
              <a:t>nbsp</a:t>
            </a:r>
            <a:r>
              <a:rPr lang="en-US" dirty="0"/>
              <a:t>; = Non-breaking space (forces a space that won't collapse).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3405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E8940-5E9E-9A09-E9BA-776544905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Semantic HTML (</a:t>
            </a:r>
            <a:r>
              <a:rPr lang="en-US" dirty="0" err="1"/>
              <a:t>Divs</a:t>
            </a:r>
            <a:r>
              <a:rPr lang="en-US" dirty="0"/>
              <a:t> vs. Meaning)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B4AE9-B850-BFEB-AFC5-6DF0543961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In the past, developers used &lt;div&gt; (a generic container) for everything. This made code hard to read and bad for search engines.</a:t>
            </a:r>
          </a:p>
          <a:p>
            <a:pPr lvl="0"/>
            <a:r>
              <a:rPr lang="en-US" b="1" dirty="0"/>
              <a:t>Semantic Tags</a:t>
            </a:r>
            <a:r>
              <a:rPr lang="en-US" dirty="0"/>
              <a:t> clearly describe their meaning to both the browser and the developer.</a:t>
            </a:r>
          </a:p>
          <a:p>
            <a:pPr lvl="0"/>
            <a:r>
              <a:rPr lang="en-US" dirty="0"/>
              <a:t>Using semantic tags improves SEO (Search Engine Optimization) and Accessibility for screen readers.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0493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7D5DB-B011-E039-39E8-CAEAD65F4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Semantic Layout Tags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70FB2-CF15-C2C9-7DE8-C49D1B39D2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&lt;header&gt;: Introductory content or navigation links.</a:t>
            </a:r>
          </a:p>
          <a:p>
            <a:pPr lvl="0"/>
            <a:r>
              <a:rPr lang="en-US" dirty="0"/>
              <a:t>&lt;nav&gt;: Main navigation menu.</a:t>
            </a:r>
          </a:p>
          <a:p>
            <a:pPr lvl="0"/>
            <a:r>
              <a:rPr lang="en-US" dirty="0"/>
              <a:t>&lt;main&gt;: The dominant content of the body.</a:t>
            </a:r>
          </a:p>
          <a:p>
            <a:pPr lvl="0"/>
            <a:r>
              <a:rPr lang="en-US" dirty="0"/>
              <a:t>&lt;article&gt;: Independent, self-contained content (a blog post, news story).</a:t>
            </a:r>
          </a:p>
          <a:p>
            <a:pPr lvl="0"/>
            <a:r>
              <a:rPr lang="en-US" dirty="0"/>
              <a:t>&lt;section&gt;: A thematic grouping of content, usually with a heading.</a:t>
            </a:r>
          </a:p>
          <a:p>
            <a:pPr lvl="0"/>
            <a:r>
              <a:rPr lang="en-US" dirty="0"/>
              <a:t>&lt;footer&gt;: Footer for its nearest section or the whole page (copyrights, links).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630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1274</Words>
  <Application>Microsoft Office PowerPoint</Application>
  <PresentationFormat>Widescreen</PresentationFormat>
  <Paragraphs>132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Aptos</vt:lpstr>
      <vt:lpstr>Aptos Display</vt:lpstr>
      <vt:lpstr>Arial</vt:lpstr>
      <vt:lpstr>Times New Roman</vt:lpstr>
      <vt:lpstr>Office Theme</vt:lpstr>
      <vt:lpstr>Web Technologies</vt:lpstr>
      <vt:lpstr>Recap Week 1</vt:lpstr>
      <vt:lpstr>HTML Lists (Ordered &amp; Unordered)</vt:lpstr>
      <vt:lpstr>HTML Tables</vt:lpstr>
      <vt:lpstr>Semantic Table Sections</vt:lpstr>
      <vt:lpstr>Advanced Tables (Merging Cells)</vt:lpstr>
      <vt:lpstr>HTML Tables</vt:lpstr>
      <vt:lpstr>PowerPoint Presentation</vt:lpstr>
      <vt:lpstr>HTML Forms</vt:lpstr>
      <vt:lpstr>Input Types</vt:lpstr>
      <vt:lpstr>Checkboxes, Radios &amp; Selects</vt:lpstr>
      <vt:lpstr>TextArea and Buttons</vt:lpstr>
      <vt:lpstr>Label</vt:lpstr>
      <vt:lpstr>Multimedia: Audio &amp; Video</vt:lpstr>
      <vt:lpstr>Iframes</vt:lpstr>
      <vt:lpstr>HTML Entities (Special Characters)</vt:lpstr>
      <vt:lpstr>Semantic HTML (Divs vs. Meaning)</vt:lpstr>
      <vt:lpstr>Key Semantic Layout Tags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Алмаз Тургинбеков</dc:creator>
  <cp:lastModifiedBy>Алмаз Тургинбеков</cp:lastModifiedBy>
  <cp:revision>1</cp:revision>
  <dcterms:created xsi:type="dcterms:W3CDTF">2026-09-21T02:19:39Z</dcterms:created>
  <dcterms:modified xsi:type="dcterms:W3CDTF">2026-09-21T03:17:08Z</dcterms:modified>
</cp:coreProperties>
</file>